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281" r:id="rId5"/>
    <p:sldId id="258" r:id="rId6"/>
    <p:sldId id="273" r:id="rId7"/>
    <p:sldId id="274" r:id="rId8"/>
    <p:sldId id="257" r:id="rId9"/>
    <p:sldId id="275" r:id="rId10"/>
    <p:sldId id="259" r:id="rId11"/>
    <p:sldId id="272" r:id="rId12"/>
    <p:sldId id="277" r:id="rId13"/>
    <p:sldId id="278" r:id="rId14"/>
    <p:sldId id="269" r:id="rId15"/>
    <p:sldId id="280" r:id="rId16"/>
    <p:sldId id="283" r:id="rId17"/>
    <p:sldId id="284" r:id="rId18"/>
    <p:sldId id="256" r:id="rId19"/>
    <p:sldId id="282" r:id="rId20"/>
    <p:sldId id="276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85" r:id="rId30"/>
    <p:sldId id="295" r:id="rId31"/>
    <p:sldId id="29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CECE"/>
    <a:srgbClr val="FFFFFF"/>
    <a:srgbClr val="627272"/>
    <a:srgbClr val="685135"/>
    <a:srgbClr val="BDA07D"/>
    <a:srgbClr val="F5F9F9"/>
    <a:srgbClr val="93A5A8"/>
    <a:srgbClr val="3E7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50" autoAdjust="0"/>
    <p:restoredTop sz="95226" autoAdjust="0"/>
  </p:normalViewPr>
  <p:slideViewPr>
    <p:cSldViewPr snapToGrid="0">
      <p:cViewPr varScale="1">
        <p:scale>
          <a:sx n="107" d="100"/>
          <a:sy n="107" d="100"/>
        </p:scale>
        <p:origin x="-834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BEAF03AE-1CC2-475F-B909-50970E9699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B63C45E-73BA-4C86-A24F-A5006B4E7B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7A4CE-17BB-4BB2-AC7B-97495293E2AC}" type="datetimeFigureOut">
              <a:rPr lang="en-US" smtClean="0"/>
              <a:t>6/5/2023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71DB874-DF6A-4AFA-8055-4AD7EE4CE3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677078F-04CB-4625-B536-5BCAA2EC6C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EF92D-82DD-4142-BCE8-036B91487D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0708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6C8F5-2FDA-4718-81AA-24F4816BBD56}" type="datetimeFigureOut">
              <a:rPr lang="en-US" smtClean="0"/>
              <a:t>6/5/2023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EC616-C518-4358-9496-6C33B2F5F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322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544ACCFF-64A9-40AA-93F9-86E3CE0161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69" y="2683895"/>
            <a:ext cx="5278514" cy="2862225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5000" cap="all" spc="2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AD785D0F-160C-4A31-93B3-F251B07307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636" y="5568698"/>
            <a:ext cx="5278514" cy="61814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 i="0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31CCC134-2698-41E9-A225-76300EF59E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43875" y="947737"/>
            <a:ext cx="4048124" cy="4962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212780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Launch">
    <p:bg>
      <p:bgPr>
        <a:solidFill>
          <a:schemeClr val="bg1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8101351-79F8-4AD7-A22B-E7AFB1C699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4260"/>
            <a:ext cx="12192000" cy="2583739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E09A49BC-8099-40DE-8210-5A1CBAA423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8928"/>
            <a:ext cx="10515600" cy="567872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5B7BBE6-4278-4E33-9044-72A2E0C0E4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8564" y="1585733"/>
            <a:ext cx="2065188" cy="3995918"/>
          </a:xfrm>
          <a:prstGeom prst="rect">
            <a:avLst/>
          </a:prstGeom>
          <a:solidFill>
            <a:srgbClr val="3E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00E549E-0E7C-4599-B51C-97AA7E525C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32832" y="1585733"/>
            <a:ext cx="2065188" cy="3995918"/>
          </a:xfrm>
          <a:prstGeom prst="rect">
            <a:avLst/>
          </a:prstGeom>
          <a:solidFill>
            <a:srgbClr val="93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AF7C507F-AD4D-47B6-88C3-C1D0154FB7F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63405" y="1585733"/>
            <a:ext cx="2065188" cy="3995918"/>
          </a:xfrm>
          <a:prstGeom prst="rect">
            <a:avLst/>
          </a:prstGeom>
          <a:solidFill>
            <a:srgbClr val="627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EA0266B1-BBD1-44C0-8D4C-4E651D320B7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93980" y="1585733"/>
            <a:ext cx="2065188" cy="3995918"/>
          </a:xfrm>
          <a:prstGeom prst="rect">
            <a:avLst/>
          </a:prstGeom>
          <a:solidFill>
            <a:srgbClr val="BDA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71BB1CE-E3FA-4E7F-A54B-3FB675098A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11052" y="1585733"/>
            <a:ext cx="2065188" cy="3995918"/>
          </a:xfrm>
          <a:prstGeom prst="rect">
            <a:avLst/>
          </a:prstGeom>
          <a:solidFill>
            <a:srgbClr val="685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="" xmlns:a16="http://schemas.microsoft.com/office/drawing/2014/main" id="{15D11F63-A3DB-4EB1-9148-6E8C6678D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7843" y="2434147"/>
            <a:ext cx="1826631" cy="7762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cap="all" normalizeH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="" xmlns:a16="http://schemas.microsoft.com/office/drawing/2014/main" id="{96E63495-7407-4360-95F6-82D0C68813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7843" y="3267049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="" xmlns:a16="http://schemas.microsoft.com/office/drawing/2014/main" id="{3A879552-0B9C-48EC-8D07-A24DB252D63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52111" y="2443870"/>
            <a:ext cx="1826631" cy="7762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="" xmlns:a16="http://schemas.microsoft.com/office/drawing/2014/main" id="{8337BD60-5C54-4FEC-A9D6-5C29EB9479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952111" y="3276772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22">
            <a:extLst>
              <a:ext uri="{FF2B5EF4-FFF2-40B4-BE49-F238E27FC236}">
                <a16:creationId xmlns="" xmlns:a16="http://schemas.microsoft.com/office/drawing/2014/main" id="{25F7073D-87C3-473A-9A04-748C3F6826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82684" y="2434147"/>
            <a:ext cx="1826631" cy="7762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22">
            <a:extLst>
              <a:ext uri="{FF2B5EF4-FFF2-40B4-BE49-F238E27FC236}">
                <a16:creationId xmlns="" xmlns:a16="http://schemas.microsoft.com/office/drawing/2014/main" id="{5CB2BF3B-6E9D-4A28-A938-C9CC9E49648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82684" y="3267049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="" xmlns:a16="http://schemas.microsoft.com/office/drawing/2014/main" id="{94E179CD-2F9C-44FA-813E-253ACC4A978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13259" y="2443870"/>
            <a:ext cx="1826631" cy="7762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="" xmlns:a16="http://schemas.microsoft.com/office/drawing/2014/main" id="{34D58360-D7DD-4F33-A29E-5F4835C2DC5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13259" y="3276772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22">
            <a:extLst>
              <a:ext uri="{FF2B5EF4-FFF2-40B4-BE49-F238E27FC236}">
                <a16:creationId xmlns="" xmlns:a16="http://schemas.microsoft.com/office/drawing/2014/main" id="{AA5A81E7-83B9-4A30-9A57-98FFF27160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30331" y="2434147"/>
            <a:ext cx="1826631" cy="7762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9" name="Text Placeholder 22">
            <a:extLst>
              <a:ext uri="{FF2B5EF4-FFF2-40B4-BE49-F238E27FC236}">
                <a16:creationId xmlns="" xmlns:a16="http://schemas.microsoft.com/office/drawing/2014/main" id="{C45C6D3E-88B9-42D5-9A94-6D2B9CA3CDD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30331" y="3267049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843D60E-3024-42AA-9CF9-A44192AE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182FBC6-68D1-4570-A549-C4A925FB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E1DC1F-6117-4AB4-9BF1-878D4F820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53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78B9A4D3-8D91-4865-B422-5F60885A73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592874" y="3684898"/>
            <a:ext cx="9006253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ECDAF5-DEB9-4A0C-9165-6ED23184A3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8928"/>
            <a:ext cx="10515600" cy="565435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5FEA1AD-EC70-422F-BADD-FCA14BF9D4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28750" y="3520775"/>
            <a:ext cx="328246" cy="3282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C84996E-63EA-4C88-816A-3AE158BB57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80314" y="3520775"/>
            <a:ext cx="328246" cy="3282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CA09893-F9A1-4FA2-A462-C1C443EC32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31878" y="3520775"/>
            <a:ext cx="328246" cy="32824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29FBC17-744B-4367-90B4-20C9CDBD18E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83442" y="3520775"/>
            <a:ext cx="328246" cy="32824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79FD6CCE-53EA-424C-A29B-35A77F7820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35004" y="3520775"/>
            <a:ext cx="328246" cy="32824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A1ADC218-9303-4431-8BD2-4D5F9C19A2D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92873" y="2964383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4F724929-97F8-4988-BD69-D86CAA6950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1" y="2964383"/>
            <a:ext cx="0" cy="41571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F80FEF08-1FB7-46B4-AB6B-D672A96A71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599127" y="2964383"/>
            <a:ext cx="0" cy="41571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2">
            <a:extLst>
              <a:ext uri="{FF2B5EF4-FFF2-40B4-BE49-F238E27FC236}">
                <a16:creationId xmlns="" xmlns:a16="http://schemas.microsoft.com/office/drawing/2014/main" id="{8BA510CE-108D-434A-9BE7-BE67121752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5172" y="1627860"/>
            <a:ext cx="2251564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tx2"/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="" xmlns:a16="http://schemas.microsoft.com/office/drawing/2014/main" id="{00414708-82D0-44BF-8CBD-2D165A38561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5172" y="2135346"/>
            <a:ext cx="2251564" cy="81240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="" xmlns:a16="http://schemas.microsoft.com/office/drawing/2014/main" id="{272F07D4-1C66-4FA2-8361-FC6267F177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0216" y="1637385"/>
            <a:ext cx="2251564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="" xmlns:a16="http://schemas.microsoft.com/office/drawing/2014/main" id="{432C0CF3-19F3-4C10-9EEC-BA5E5F3FD22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70216" y="2144871"/>
            <a:ext cx="2251564" cy="81240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1" name="Text Placeholder 22">
            <a:extLst>
              <a:ext uri="{FF2B5EF4-FFF2-40B4-BE49-F238E27FC236}">
                <a16:creationId xmlns="" xmlns:a16="http://schemas.microsoft.com/office/drawing/2014/main" id="{4A3A0AFC-7EB9-4059-8C59-C42379BA923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3340" y="1637385"/>
            <a:ext cx="2251564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="" xmlns:a16="http://schemas.microsoft.com/office/drawing/2014/main" id="{417F27A8-21AF-48E6-8A67-65C9920A30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73340" y="2144871"/>
            <a:ext cx="2251564" cy="81240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="" xmlns:a16="http://schemas.microsoft.com/office/drawing/2014/main" id="{F26C8D2A-15B8-4AB1-83F7-74DB0A35CC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16736" y="4400252"/>
            <a:ext cx="2251562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accent2"/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22">
            <a:extLst>
              <a:ext uri="{FF2B5EF4-FFF2-40B4-BE49-F238E27FC236}">
                <a16:creationId xmlns="" xmlns:a16="http://schemas.microsoft.com/office/drawing/2014/main" id="{07311D06-DEA1-4811-AC58-E3B935DC5A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16736" y="4917263"/>
            <a:ext cx="2251562" cy="795563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22">
            <a:extLst>
              <a:ext uri="{FF2B5EF4-FFF2-40B4-BE49-F238E27FC236}">
                <a16:creationId xmlns="" xmlns:a16="http://schemas.microsoft.com/office/drawing/2014/main" id="{23AC1CF6-E394-4A35-A634-F187E005A4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21784" y="4400252"/>
            <a:ext cx="2251562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="" xmlns:a16="http://schemas.microsoft.com/office/drawing/2014/main" id="{9F72BEB0-9B11-4205-B9FC-10E5201C813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21784" y="4917263"/>
            <a:ext cx="2251562" cy="795563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="" xmlns:a16="http://schemas.microsoft.com/office/drawing/2014/main" id="{0E574CD7-C8A6-4F56-81B4-F72FB22E04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844715" y="3977431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="" xmlns:a16="http://schemas.microsoft.com/office/drawing/2014/main" id="{50FC7994-2504-4FF9-81F5-24405FEF06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47565" y="3977431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C4F63B8-F105-4AC4-889E-C12790C8E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C3AAE30-8A46-485A-BD2B-6ADB18563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9159F9D-CDA1-4B51-B521-C243219B8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83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3648F598-64F2-429E-B3E0-FC31DC90A0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9956"/>
            <a:ext cx="10515600" cy="726137"/>
          </a:xfrm>
          <a:prstGeom prst="rect">
            <a:avLst/>
          </a:prstGeom>
        </p:spPr>
        <p:txBody>
          <a:bodyPr anchor="ctr"/>
          <a:lstStyle>
            <a:lvl1pPr algn="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7B9DAAC-E781-43E6-913C-893B8D6754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530240"/>
            <a:ext cx="12192001" cy="889369"/>
          </a:xfrm>
          <a:prstGeom prst="rect">
            <a:avLst/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4">
            <a:extLst>
              <a:ext uri="{FF2B5EF4-FFF2-40B4-BE49-F238E27FC236}">
                <a16:creationId xmlns="" xmlns:a16="http://schemas.microsoft.com/office/drawing/2014/main" id="{1C78864A-44CD-4C12-B023-C16330014B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7759" y="2063838"/>
            <a:ext cx="4626764" cy="42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="" xmlns:a16="http://schemas.microsoft.com/office/drawing/2014/main" id="{6D9CE0F4-78C6-4BD6-9C58-FDFC16FF09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77551" y="2486203"/>
            <a:ext cx="4626293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="" xmlns:a16="http://schemas.microsoft.com/office/drawing/2014/main" id="{B499BD94-B24B-4B23-9B87-81DF413EA4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1708" y="2063837"/>
            <a:ext cx="4626763" cy="42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="" xmlns:a16="http://schemas.microsoft.com/office/drawing/2014/main" id="{6BC5A941-8EB4-4D4B-9671-6B8FA6447A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52188" y="2486202"/>
            <a:ext cx="4626293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E4E3392-5868-4F6C-BFCC-ECCB66A3B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ED975EE-261C-47D3-A9E5-7401C706A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27BB3A-38A2-4A8E-88C2-55FAE758D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17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5B3E9C-104B-4460-A48D-0C2C5329B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0431"/>
            <a:ext cx="10515600" cy="726137"/>
          </a:xfrm>
          <a:prstGeom prst="rect">
            <a:avLst/>
          </a:prstGeom>
        </p:spPr>
        <p:txBody>
          <a:bodyPr anchor="ctr"/>
          <a:lstStyle>
            <a:lvl1pPr algn="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16DDC2F-7D33-44CF-9D9F-B342720BBC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530240"/>
            <a:ext cx="12192000" cy="889369"/>
          </a:xfrm>
          <a:prstGeom prst="rect">
            <a:avLst/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="" xmlns:a16="http://schemas.microsoft.com/office/drawing/2014/main" id="{9A8189FC-92D4-447F-BE75-86F13BA33B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3140" y="2063838"/>
            <a:ext cx="3515704" cy="4223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="" xmlns:a16="http://schemas.microsoft.com/office/drawing/2014/main" id="{4FDAEC9F-05AF-4D5D-AD2C-537FF767ED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2932" y="2523933"/>
            <a:ext cx="3515346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="" xmlns:a16="http://schemas.microsoft.com/office/drawing/2014/main" id="{2492CECA-D20C-47AF-A75A-44DFDE74D8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9790" y="2063838"/>
            <a:ext cx="3515704" cy="4223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="" xmlns:a16="http://schemas.microsoft.com/office/drawing/2014/main" id="{EEF915A4-555A-4718-876D-625A85FAB0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9582" y="2523933"/>
            <a:ext cx="3515346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="" xmlns:a16="http://schemas.microsoft.com/office/drawing/2014/main" id="{7458D237-AB82-4392-B182-AAF3694FDB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75874" y="2063838"/>
            <a:ext cx="3515704" cy="4223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="" xmlns:a16="http://schemas.microsoft.com/office/drawing/2014/main" id="{AAA9CCE2-427A-46C0-A79B-0D01E8888E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75666" y="2523933"/>
            <a:ext cx="3515346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35A30FE-146C-418D-B68F-9EBB829D0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6BCBBE8-05C6-4946-80F5-DE319A6FC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2839E0-080F-4A5D-99FB-FD1917E7F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8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2C65D0-3E91-45C0-BC6C-CC7BFE58B0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4800" y="3429000"/>
            <a:ext cx="3097320" cy="978408"/>
          </a:xfrm>
          <a:prstGeom prst="rect">
            <a:avLst/>
          </a:prstGeom>
        </p:spPr>
        <p:txBody>
          <a:bodyPr anchor="ctr"/>
          <a:lstStyle>
            <a:lvl1pPr algn="l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09651A5D-2C86-4900-A248-8559E39BDA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2051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="" xmlns:a16="http://schemas.microsoft.com/office/drawing/2014/main" id="{D5F84479-AB5A-4587-BAAF-A05E52224B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5700" y="2854660"/>
            <a:ext cx="4749800" cy="212997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cap="none" spc="50" baseline="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="" xmlns:a16="http://schemas.microsoft.com/office/drawing/2014/main" id="{3D8D3253-3A08-4F2F-B6B3-607BBC6B33D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5788241"/>
            <a:ext cx="12192000" cy="10697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2B75CEA-DDFB-4C62-B83F-6A0B86FA7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D425E30-50C5-42DD-911D-36C0E732E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E88C855-986C-4539-81CE-5421C8EB7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23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18F63EB3-EB79-4150-A7A5-F67566272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237" y="1096375"/>
            <a:ext cx="4045527" cy="1590790"/>
          </a:xfrm>
          <a:prstGeom prst="rect">
            <a:avLst/>
          </a:prstGeom>
        </p:spPr>
        <p:txBody>
          <a:bodyPr anchor="b"/>
          <a:lstStyle>
            <a:lvl1pPr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289D0B50-E879-41B9-9B1B-EBB40605D1B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951274"/>
            <a:ext cx="2743201" cy="47475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="" xmlns:a16="http://schemas.microsoft.com/office/drawing/2014/main" id="{EB4D3EE7-1F3B-4AAB-A04D-3162C35A1A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07354" y="2910720"/>
            <a:ext cx="4011410" cy="206126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200000"/>
              </a:lnSpc>
              <a:spcBef>
                <a:spcPts val="0"/>
              </a:spcBef>
              <a:buFont typeface="Segoe UI Light" panose="020B0502040204020203" pitchFamily="34" charset="0"/>
              <a:buNone/>
              <a:defRPr sz="2000" b="0" i="0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="" xmlns:a16="http://schemas.microsoft.com/office/drawing/2014/main" id="{2A57A12F-74B8-4CBC-816C-F2AC890D1B9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448800" y="951274"/>
            <a:ext cx="2743200" cy="47475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A19A048-F803-428B-9A66-6DE56F4DE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B42CDA7-93A6-45DB-9062-E70E51ACB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1F08F63-561A-455E-8ED8-20CCE58E7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9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44C813-EE84-4C00-BDF7-2FD444FA42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1580" y="942423"/>
            <a:ext cx="4694420" cy="1124392"/>
          </a:xfrm>
          <a:prstGeom prst="rect">
            <a:avLst/>
          </a:prstGeom>
        </p:spPr>
        <p:txBody>
          <a:bodyPr anchor="b"/>
          <a:lstStyle>
            <a:lvl1pPr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="" xmlns:a16="http://schemas.microsoft.com/office/drawing/2014/main" id="{41FB44AB-9520-4C96-A83D-2FABD15CBE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0587" y="2329867"/>
            <a:ext cx="4058872" cy="315653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200000"/>
              </a:lnSpc>
              <a:spcBef>
                <a:spcPts val="0"/>
              </a:spcBef>
              <a:buFont typeface="Segoe UI Light" panose="020B0502040204020203" pitchFamily="34" charset="0"/>
              <a:buNone/>
              <a:defRPr sz="2000" cap="none" spc="50" baseline="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6B1A04-4BA1-4FCF-B19E-6A052911C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9DD33EA-800C-403C-867B-B4178A7C3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="" xmlns:a16="http://schemas.microsoft.com/office/drawing/2014/main" id="{0285C91D-2914-4BB9-A857-7DFA168C761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83361" y="0"/>
            <a:ext cx="3598052" cy="32581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6896BB5-7888-43CA-A76C-BF7DE06DF2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83361" y="3599895"/>
            <a:ext cx="3598052" cy="32581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6C8D158-80CE-4259-AE40-6EC8A072E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0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FEC8E4-E66E-43DD-B7F9-77510035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7600" y="2921000"/>
            <a:ext cx="4749800" cy="527050"/>
          </a:xfrm>
          <a:prstGeom prst="rect">
            <a:avLst/>
          </a:prstGeom>
        </p:spPr>
        <p:txBody>
          <a:bodyPr anchor="b"/>
          <a:lstStyle>
            <a:lvl1pPr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3DA549A2-F99E-46CF-BFF2-0F2D5834E1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492125"/>
            <a:ext cx="4114800" cy="5372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="" xmlns:a16="http://schemas.microsoft.com/office/drawing/2014/main" id="{8E76B184-0041-41D4-948C-64DE4AB097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7600" y="3429000"/>
            <a:ext cx="4749800" cy="212997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cap="none" spc="50" baseline="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9B09CA-52A5-4AB5-AF1F-8A2194181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5B9A3-008F-4631-AAAD-66E8363F3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4547ADF-979E-4B05-BD10-4C2F27964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36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="" xmlns:a16="http://schemas.microsoft.com/office/drawing/2014/main" id="{38C8EB8A-A968-4E47-AE69-9A01E7717EB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8402" y="598401"/>
            <a:ext cx="9645056" cy="56611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A198BF-0DCC-40E9-B9E5-892F3CCF54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9978" y="3443968"/>
            <a:ext cx="6022021" cy="882499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txBody>
          <a:bodyPr lIns="1371600" tIns="457200" anchor="ctr" anchorCtr="0"/>
          <a:lstStyle>
            <a:lvl1pPr>
              <a:defRPr sz="3200" cap="all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="" xmlns:a16="http://schemas.microsoft.com/office/drawing/2014/main" id="{FAD04F8B-0B18-4B5F-B3A8-8EEDC439F5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69979" y="4326467"/>
            <a:ext cx="6022021" cy="830414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txBody>
          <a:bodyPr lIns="1371600" bIns="365760" anchor="ctr"/>
          <a:lstStyle>
            <a:lvl1pPr marL="0" indent="0" algn="l">
              <a:buNone/>
              <a:defRPr sz="2000" i="0" cap="none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59307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rterly Perform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9EE33C-7BB8-4644-AC43-EAFCF071A5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663" y="498928"/>
            <a:ext cx="9972675" cy="567873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36A6D30-3C9B-4105-8529-1FC3C4799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F6CE03B-D3BE-49C6-B2A4-0E17803F1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DEB961D-2B84-4E52-A71A-1C55CFFD8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27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eas of Grow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AAA794-F088-4753-95A0-021064EE6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4166"/>
            <a:ext cx="10515600" cy="567873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7C3E83D-2F76-4F03-9EF6-81DED4065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3D99F77-FE1A-4CD5-8B1C-50D8981A1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84CA1C4-7C3D-4FAE-B5FC-D235F6D9E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48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C8E96375-73CE-4ED7-90B6-293AB27ED0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="" xmlns:a16="http://schemas.microsoft.com/office/drawing/2014/main" id="{4E8AED7C-EFC3-4427-AD37-E7AA4AF0C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1181910"/>
            <a:ext cx="12192000" cy="3352227"/>
          </a:xfrm>
          <a:custGeom>
            <a:avLst/>
            <a:gdLst>
              <a:gd name="connsiteX0" fmla="*/ 11721830 w 12192000"/>
              <a:gd name="connsiteY0" fmla="*/ 0 h 3352227"/>
              <a:gd name="connsiteX1" fmla="*/ 12192000 w 12192000"/>
              <a:gd name="connsiteY1" fmla="*/ 0 h 3352227"/>
              <a:gd name="connsiteX2" fmla="*/ 12192000 w 12192000"/>
              <a:gd name="connsiteY2" fmla="*/ 3352227 h 3352227"/>
              <a:gd name="connsiteX3" fmla="*/ 11721830 w 12192000"/>
              <a:gd name="connsiteY3" fmla="*/ 3352227 h 3352227"/>
              <a:gd name="connsiteX4" fmla="*/ 0 w 12192000"/>
              <a:gd name="connsiteY4" fmla="*/ 0 h 3352227"/>
              <a:gd name="connsiteX5" fmla="*/ 5525311 w 12192000"/>
              <a:gd name="connsiteY5" fmla="*/ 0 h 3352227"/>
              <a:gd name="connsiteX6" fmla="*/ 5525311 w 12192000"/>
              <a:gd name="connsiteY6" fmla="*/ 3352227 h 3352227"/>
              <a:gd name="connsiteX7" fmla="*/ 0 w 12192000"/>
              <a:gd name="connsiteY7" fmla="*/ 3352227 h 335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352227">
                <a:moveTo>
                  <a:pt x="11721830" y="0"/>
                </a:moveTo>
                <a:lnTo>
                  <a:pt x="12192000" y="0"/>
                </a:lnTo>
                <a:lnTo>
                  <a:pt x="12192000" y="3352227"/>
                </a:lnTo>
                <a:lnTo>
                  <a:pt x="11721830" y="3352227"/>
                </a:lnTo>
                <a:close/>
                <a:moveTo>
                  <a:pt x="0" y="0"/>
                </a:moveTo>
                <a:lnTo>
                  <a:pt x="5525311" y="0"/>
                </a:lnTo>
                <a:lnTo>
                  <a:pt x="5525311" y="3352227"/>
                </a:lnTo>
                <a:lnTo>
                  <a:pt x="0" y="3352227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</p:spPr>
        <p:txBody>
          <a:bodyPr lIns="960120" rIns="7315200" anchor="b"/>
          <a:lstStyle>
            <a:lvl1pPr>
              <a:defRPr lang="en-US" sz="3200" cap="all" spc="200" baseline="0" dirty="0"/>
            </a:lvl1pPr>
          </a:lstStyle>
          <a:p>
            <a:pPr marL="0" lvl="0"/>
            <a:r>
              <a:rPr lang="en-US" dirty="0"/>
              <a:t>Click to add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="" xmlns:a16="http://schemas.microsoft.com/office/drawing/2014/main" id="{72FF0B66-A4D6-423A-AC8B-48E8CD7DF8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4534137"/>
            <a:ext cx="12192000" cy="1141953"/>
          </a:xfrm>
          <a:custGeom>
            <a:avLst/>
            <a:gdLst>
              <a:gd name="connsiteX0" fmla="*/ 11721830 w 12192000"/>
              <a:gd name="connsiteY0" fmla="*/ 1 h 1141953"/>
              <a:gd name="connsiteX1" fmla="*/ 12192000 w 12192000"/>
              <a:gd name="connsiteY1" fmla="*/ 1 h 1141953"/>
              <a:gd name="connsiteX2" fmla="*/ 12192000 w 12192000"/>
              <a:gd name="connsiteY2" fmla="*/ 1141953 h 1141953"/>
              <a:gd name="connsiteX3" fmla="*/ 11721830 w 12192000"/>
              <a:gd name="connsiteY3" fmla="*/ 1141953 h 1141953"/>
              <a:gd name="connsiteX4" fmla="*/ 0 w 12192000"/>
              <a:gd name="connsiteY4" fmla="*/ 0 h 1141953"/>
              <a:gd name="connsiteX5" fmla="*/ 5525311 w 12192000"/>
              <a:gd name="connsiteY5" fmla="*/ 0 h 1141953"/>
              <a:gd name="connsiteX6" fmla="*/ 5525311 w 12192000"/>
              <a:gd name="connsiteY6" fmla="*/ 1141952 h 1141953"/>
              <a:gd name="connsiteX7" fmla="*/ 0 w 12192000"/>
              <a:gd name="connsiteY7" fmla="*/ 1141952 h 114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141953">
                <a:moveTo>
                  <a:pt x="11721830" y="1"/>
                </a:moveTo>
                <a:lnTo>
                  <a:pt x="12192000" y="1"/>
                </a:lnTo>
                <a:lnTo>
                  <a:pt x="12192000" y="1141953"/>
                </a:lnTo>
                <a:lnTo>
                  <a:pt x="11721830" y="1141953"/>
                </a:lnTo>
                <a:close/>
                <a:moveTo>
                  <a:pt x="0" y="0"/>
                </a:moveTo>
                <a:lnTo>
                  <a:pt x="5525311" y="0"/>
                </a:lnTo>
                <a:lnTo>
                  <a:pt x="5525311" y="1141952"/>
                </a:lnTo>
                <a:lnTo>
                  <a:pt x="0" y="1141952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</p:spPr>
        <p:txBody>
          <a:bodyPr lIns="960120" tIns="137160" rIns="6400800" anchor="t"/>
          <a:lstStyle>
            <a:lvl1pPr marL="0" indent="0">
              <a:buNone/>
              <a:defRPr lang="en-US" sz="2000" b="0" i="0" spc="200" baseline="0" dirty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marL="228600" lvl="0" indent="-228600"/>
            <a:r>
              <a:rPr lang="en-US" dirty="0"/>
              <a:t>Click to add name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C52883E-0EA3-4DCA-BB78-AD84BBE53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31860F9-7B15-486D-B68B-1D5E02F61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90B89DE-8ADC-4391-8EAF-C713EA699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06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5886F38-E337-4504-BF25-D65176023E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4260"/>
            <a:ext cx="12192000" cy="2583739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93D2BF-453A-45BE-9E29-EC3F8D9F5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9846" y="1487527"/>
            <a:ext cx="2581554" cy="1325563"/>
          </a:xfrm>
          <a:prstGeom prst="rect">
            <a:avLst/>
          </a:prstGeom>
        </p:spPr>
        <p:txBody>
          <a:bodyPr anchor="b"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1" name="Picture Placeholder 9">
            <a:extLst>
              <a:ext uri="{FF2B5EF4-FFF2-40B4-BE49-F238E27FC236}">
                <a16:creationId xmlns="" xmlns:a16="http://schemas.microsoft.com/office/drawing/2014/main" id="{C47B8159-559E-42C4-AA5B-7642DE42745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793630" y="677419"/>
            <a:ext cx="2357652" cy="1622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9E9FA76D-767D-4F48-9238-F384F4D416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3628" y="2299842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40F2B787-B1D2-493C-ABA2-D6E69C4800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3628" y="2774990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cap="none" spc="200" baseline="0"/>
            </a:lvl1pPr>
          </a:lstStyle>
          <a:p>
            <a:pPr lvl="0"/>
            <a:r>
              <a:rPr lang="en-US" dirty="0"/>
              <a:t>Click to title</a:t>
            </a:r>
          </a:p>
        </p:txBody>
      </p:sp>
      <p:sp>
        <p:nvSpPr>
          <p:cNvPr id="54" name="Picture Placeholder 9">
            <a:extLst>
              <a:ext uri="{FF2B5EF4-FFF2-40B4-BE49-F238E27FC236}">
                <a16:creationId xmlns="" xmlns:a16="http://schemas.microsoft.com/office/drawing/2014/main" id="{7FCC4980-412C-49F7-BF30-8693DD9EAC0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431774" y="677419"/>
            <a:ext cx="2357652" cy="1622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9BD60DD-95CB-47D1-9C2F-5ACD3882066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31772" y="2299842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19FF93B2-766D-4558-94BE-49F215C0FF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31772" y="2774990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cap="none" spc="200" baseline="0"/>
            </a:lvl1pPr>
          </a:lstStyle>
          <a:p>
            <a:pPr lvl="0"/>
            <a:r>
              <a:rPr lang="en-US" dirty="0"/>
              <a:t>Click to title</a:t>
            </a:r>
          </a:p>
        </p:txBody>
      </p:sp>
      <p:sp>
        <p:nvSpPr>
          <p:cNvPr id="57" name="Picture Placeholder 9">
            <a:extLst>
              <a:ext uri="{FF2B5EF4-FFF2-40B4-BE49-F238E27FC236}">
                <a16:creationId xmlns="" xmlns:a16="http://schemas.microsoft.com/office/drawing/2014/main" id="{F16F9FCC-4EE2-4D18-8257-694E9C80F54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793630" y="3250138"/>
            <a:ext cx="2357652" cy="1622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8" name="Text Placeholder 17">
            <a:extLst>
              <a:ext uri="{FF2B5EF4-FFF2-40B4-BE49-F238E27FC236}">
                <a16:creationId xmlns="" xmlns:a16="http://schemas.microsoft.com/office/drawing/2014/main" id="{F434B9BC-2EC7-4433-BAA8-039EB5BED5C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93628" y="4872561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9" name="Text Placeholder 17">
            <a:extLst>
              <a:ext uri="{FF2B5EF4-FFF2-40B4-BE49-F238E27FC236}">
                <a16:creationId xmlns="" xmlns:a16="http://schemas.microsoft.com/office/drawing/2014/main" id="{6F08FB05-53FB-4C19-A35C-592C4DFDFF4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93628" y="5347709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cap="none" spc="200" baseline="0"/>
            </a:lvl1pPr>
          </a:lstStyle>
          <a:p>
            <a:pPr lvl="0"/>
            <a:r>
              <a:rPr lang="en-US" dirty="0"/>
              <a:t>Click to title</a:t>
            </a:r>
          </a:p>
        </p:txBody>
      </p:sp>
      <p:sp>
        <p:nvSpPr>
          <p:cNvPr id="60" name="Picture Placeholder 9">
            <a:extLst>
              <a:ext uri="{FF2B5EF4-FFF2-40B4-BE49-F238E27FC236}">
                <a16:creationId xmlns="" xmlns:a16="http://schemas.microsoft.com/office/drawing/2014/main" id="{9589D7D2-07DF-415C-A139-E911869A1BC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7431774" y="3250138"/>
            <a:ext cx="2357652" cy="1622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1" name="Text Placeholder 17">
            <a:extLst>
              <a:ext uri="{FF2B5EF4-FFF2-40B4-BE49-F238E27FC236}">
                <a16:creationId xmlns="" xmlns:a16="http://schemas.microsoft.com/office/drawing/2014/main" id="{E622F2E3-2C07-4ABC-A803-40361BBB738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431772" y="4872561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62" name="Text Placeholder 17">
            <a:extLst>
              <a:ext uri="{FF2B5EF4-FFF2-40B4-BE49-F238E27FC236}">
                <a16:creationId xmlns="" xmlns:a16="http://schemas.microsoft.com/office/drawing/2014/main" id="{B505FD93-2404-46B6-9EE0-9CABFC5233E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31772" y="5347709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cap="none" spc="200" baseline="0"/>
            </a:lvl1pPr>
          </a:lstStyle>
          <a:p>
            <a:pPr lvl="0"/>
            <a:r>
              <a:rPr lang="en-US" dirty="0"/>
              <a:t>Click to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B91FF20-37AD-4448-896C-C37172D16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76AF771-F500-4564-96BB-2AC1F13F9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254F218-0E34-408C-AB25-76184E9AC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75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5886F38-E337-4504-BF25-D65176023E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4260"/>
            <a:ext cx="12192000" cy="2583739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0116A5-69B8-43BF-B141-AC2A4B6CEB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217" y="1207697"/>
            <a:ext cx="2970156" cy="1622912"/>
          </a:xfrm>
          <a:prstGeom prst="rect">
            <a:avLst/>
          </a:prstGeom>
        </p:spPr>
        <p:txBody>
          <a:bodyPr anchor="b"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6D283EBF-8FBA-4A7A-9DCE-23E0BF7F6A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780553" y="1153717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48D76D02-A6E3-446F-B85B-CAD9ED0641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51733" y="2299842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="" xmlns:a16="http://schemas.microsoft.com/office/drawing/2014/main" id="{90954B1A-CAD7-4645-A1B3-1A5EFD54C9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51733" y="2774991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="" xmlns:a16="http://schemas.microsoft.com/office/drawing/2014/main" id="{D517EAC0-89E0-4247-B048-92F65C868A7E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5891925" y="1153717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="" xmlns:a16="http://schemas.microsoft.com/office/drawing/2014/main" id="{7F5710E0-5399-4C8A-9D92-390195CB6F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63105" y="2299842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="" xmlns:a16="http://schemas.microsoft.com/office/drawing/2014/main" id="{019883F1-27DD-46A1-AD71-3AE14256007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563105" y="2774991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9" name="Picture Placeholder 9">
            <a:extLst>
              <a:ext uri="{FF2B5EF4-FFF2-40B4-BE49-F238E27FC236}">
                <a16:creationId xmlns="" xmlns:a16="http://schemas.microsoft.com/office/drawing/2014/main" id="{7847BEB8-AC95-445E-AFB4-34B7658BB992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8003297" y="1153717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="" xmlns:a16="http://schemas.microsoft.com/office/drawing/2014/main" id="{82B5CAB5-1932-4DC0-BBBD-8ABA7C5D5DE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74476" y="2299842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="" xmlns:a16="http://schemas.microsoft.com/office/drawing/2014/main" id="{E248F87C-2911-41CB-A4BD-6ECD4E13B8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74476" y="2774991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7" name="Picture Placeholder 9">
            <a:extLst>
              <a:ext uri="{FF2B5EF4-FFF2-40B4-BE49-F238E27FC236}">
                <a16:creationId xmlns="" xmlns:a16="http://schemas.microsoft.com/office/drawing/2014/main" id="{7B6B3681-1E21-44DA-AADA-F5E638A87423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10114667" y="1153717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3" name="Text Placeholder 17">
            <a:extLst>
              <a:ext uri="{FF2B5EF4-FFF2-40B4-BE49-F238E27FC236}">
                <a16:creationId xmlns="" xmlns:a16="http://schemas.microsoft.com/office/drawing/2014/main" id="{2D88AD4B-15C6-42C2-B9A5-BD645DA67D7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785846" y="2299842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="" xmlns:a16="http://schemas.microsoft.com/office/drawing/2014/main" id="{D79E337C-DD94-4BC6-9F28-69AC04CD2B3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785846" y="2774991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0" name="Picture Placeholder 9">
            <a:extLst>
              <a:ext uri="{FF2B5EF4-FFF2-40B4-BE49-F238E27FC236}">
                <a16:creationId xmlns="" xmlns:a16="http://schemas.microsoft.com/office/drawing/2014/main" id="{B50A84FF-F66B-4AB8-837C-E3025F19E9C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780553" y="3614936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="" xmlns:a16="http://schemas.microsoft.com/office/drawing/2014/main" id="{540D9937-87C5-40B3-86E6-F1CBFCA40CA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51733" y="4767397"/>
            <a:ext cx="2069691" cy="47640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="" xmlns:a16="http://schemas.microsoft.com/office/drawing/2014/main" id="{C81570DE-3568-4F16-9DF8-269B29DDE60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51733" y="5242840"/>
            <a:ext cx="2069691" cy="69719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1" name="Picture Placeholder 9">
            <a:extLst>
              <a:ext uri="{FF2B5EF4-FFF2-40B4-BE49-F238E27FC236}">
                <a16:creationId xmlns="" xmlns:a16="http://schemas.microsoft.com/office/drawing/2014/main" id="{41C26642-ECFF-4F11-B242-BBBA5D672DA0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891925" y="3614936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="" xmlns:a16="http://schemas.microsoft.com/office/drawing/2014/main" id="{5E4E35F3-EC7A-489D-985F-0CA9F0402B0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63105" y="4768651"/>
            <a:ext cx="2069691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="" xmlns:a16="http://schemas.microsoft.com/office/drawing/2014/main" id="{55AFBE6C-8E28-48EC-8798-5E463B8E47E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563105" y="5243800"/>
            <a:ext cx="2069691" cy="69536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2" name="Picture Placeholder 9">
            <a:extLst>
              <a:ext uri="{FF2B5EF4-FFF2-40B4-BE49-F238E27FC236}">
                <a16:creationId xmlns="" xmlns:a16="http://schemas.microsoft.com/office/drawing/2014/main" id="{BCC40003-8966-4A03-9C79-EB95966FFE0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003297" y="3614936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="" xmlns:a16="http://schemas.microsoft.com/office/drawing/2014/main" id="{023FE51B-CC62-42E7-BCF7-123DB0B9244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74476" y="4768651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="" xmlns:a16="http://schemas.microsoft.com/office/drawing/2014/main" id="{3CA6C07A-2E37-4897-AF99-5152B241E38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674476" y="5243800"/>
            <a:ext cx="2069690" cy="69536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="" xmlns:a16="http://schemas.microsoft.com/office/drawing/2014/main" id="{026B0125-C5D1-4397-BA37-9D1FCB7DA71E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10114667" y="3614936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="" xmlns:a16="http://schemas.microsoft.com/office/drawing/2014/main" id="{A57BE95A-45E1-4F78-9162-0D9005657D7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785846" y="4768651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="" xmlns:a16="http://schemas.microsoft.com/office/drawing/2014/main" id="{EF2F2B86-E2A2-406A-9EED-2FBD6601798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785846" y="5243800"/>
            <a:ext cx="2069690" cy="69536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B91FF20-37AD-4448-896C-C37172D16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76AF771-F500-4564-96BB-2AC1F13F9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254F218-0E34-408C-AB25-76184E9AC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72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3FB4E19-B10C-43FA-AB4B-5D0396BD64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E5C552B-0CAD-4920-B258-233A9F86D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E983FFB-15A3-4B11-A130-4565577A3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109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2" r:id="rId7"/>
    <p:sldLayoutId id="2147483663" r:id="rId8"/>
    <p:sldLayoutId id="2147483656" r:id="rId9"/>
    <p:sldLayoutId id="2147483657" r:id="rId10"/>
    <p:sldLayoutId id="2147483664" r:id="rId11"/>
    <p:sldLayoutId id="2147483658" r:id="rId12"/>
    <p:sldLayoutId id="2147483659" r:id="rId13"/>
    <p:sldLayoutId id="2147483660" r:id="rId14"/>
    <p:sldLayoutId id="2147483661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jp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jp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jp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jp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104495"/>
            <a:ext cx="3929108" cy="54000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691" y="712431"/>
            <a:ext cx="3834359" cy="543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106CDEB7-77E8-4351-9B76-07896E7317C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6696075" y="0"/>
            <a:ext cx="2895600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Τίτλος 1"/>
          <p:cNvSpPr txBox="1">
            <a:spLocks/>
          </p:cNvSpPr>
          <p:nvPr/>
        </p:nvSpPr>
        <p:spPr>
          <a:xfrm>
            <a:off x="435918" y="1582320"/>
            <a:ext cx="5755332" cy="147002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ppetitePro-Medium" pitchFamily="2" charset="0"/>
              </a:rPr>
              <a:t>Εθελοντισμός και προσφορά</a:t>
            </a:r>
            <a:endParaRPr lang="el-GR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ppetitePro-Medium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31084" y="4212333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Οι δράσεις μας </a:t>
            </a:r>
            <a:r>
              <a:rPr lang="el-GR" dirty="0" smtClean="0"/>
              <a:t>…</a:t>
            </a:r>
            <a:endParaRPr lang="el-GR" dirty="0"/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82" y="130695"/>
            <a:ext cx="1077093" cy="114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περιεχομένου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59" y="392278"/>
            <a:ext cx="8662543" cy="6125480"/>
          </a:xfrm>
          <a:prstGeom prst="rect">
            <a:avLst/>
          </a:prstGeom>
        </p:spPr>
      </p:pic>
      <p:sp>
        <p:nvSpPr>
          <p:cNvPr id="24" name="Title 23">
            <a:extLst>
              <a:ext uri="{FF2B5EF4-FFF2-40B4-BE49-F238E27FC236}">
                <a16:creationId xmlns="" xmlns:a16="http://schemas.microsoft.com/office/drawing/2014/main" id="{3413C595-4D01-4997-9A0A-E7606687A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7580" y="3443968"/>
            <a:ext cx="4164419" cy="882499"/>
          </a:xfrm>
          <a:solidFill>
            <a:srgbClr val="627272">
              <a:alpha val="60000"/>
            </a:srgbClr>
          </a:solidFill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Make a wish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="" xmlns:a16="http://schemas.microsoft.com/office/drawing/2014/main" id="{D7D3E7A5-4BD8-44AD-B116-D2CED7043DD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27581" y="4326467"/>
            <a:ext cx="4164419" cy="830414"/>
          </a:xfrm>
          <a:solidFill>
            <a:srgbClr val="627272">
              <a:alpha val="60000"/>
            </a:srgbClr>
          </a:solidFill>
        </p:spPr>
        <p:txBody>
          <a:bodyPr/>
          <a:lstStyle/>
          <a:p>
            <a:r>
              <a:rPr lang="el-GR" dirty="0" smtClean="0"/>
              <a:t>Έπαινος</a:t>
            </a:r>
            <a:endParaRPr lang="en-US" dirty="0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282" y="216420"/>
            <a:ext cx="1077093" cy="1142627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567" y="6118309"/>
            <a:ext cx="392910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7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Θέση περιεχομένου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1" r="19981" b="819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172E38AD-9DB1-4BF6-B4CA-5E36E2D4D4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-1" y="4534137"/>
            <a:ext cx="12192000" cy="1141953"/>
          </a:xfrm>
        </p:spPr>
        <p:txBody>
          <a:bodyPr/>
          <a:lstStyle/>
          <a:p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03 / 12 / 2023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7E49766-851F-4808-BD95-B55C6D131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91729D4-A164-47A3-830D-E792BCE699E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cap="none" dirty="0" smtClean="0">
                <a:latin typeface="Calibri" pitchFamily="34" charset="0"/>
                <a:cs typeface="Calibri" pitchFamily="34" charset="0"/>
              </a:rPr>
              <a:t>Παγκόσμια ημέρα για τα άτομα με αναπηρία </a:t>
            </a:r>
            <a:br>
              <a:rPr lang="el-GR" b="1" cap="none" dirty="0" smtClean="0">
                <a:latin typeface="Calibri" pitchFamily="34" charset="0"/>
                <a:cs typeface="Calibri" pitchFamily="34" charset="0"/>
              </a:rPr>
            </a:br>
            <a:endParaRPr lang="el-GR" b="1" cap="none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282" y="216420"/>
            <a:ext cx="1077093" cy="1142627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104495"/>
            <a:ext cx="392910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0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202679-6595-4663-A854-969937BBA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91729D4-A164-47A3-830D-E792BCE699E4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8" name="Εικόνα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82" y="130695"/>
            <a:ext cx="1077093" cy="114262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508" y="594973"/>
            <a:ext cx="3115326" cy="2334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51">
            <a:extLst>
              <a:ext uri="{FF2B5EF4-FFF2-40B4-BE49-F238E27FC236}">
                <a16:creationId xmlns="" xmlns:a16="http://schemas.microsoft.com/office/drawing/2014/main" id="{CB5CC355-F6A6-4B5D-BE90-7C2313A812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10448" y="319966"/>
            <a:ext cx="1417446" cy="57910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769" y="702008"/>
            <a:ext cx="2828925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783" y="3252763"/>
            <a:ext cx="4365625" cy="3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27" y="3171682"/>
            <a:ext cx="3637989" cy="272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51">
            <a:extLst>
              <a:ext uri="{FF2B5EF4-FFF2-40B4-BE49-F238E27FC236}">
                <a16:creationId xmlns="" xmlns:a16="http://schemas.microsoft.com/office/drawing/2014/main" id="{CB5CC355-F6A6-4B5D-BE90-7C2313A812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3039508" y="339586"/>
            <a:ext cx="1417446" cy="57910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51">
            <a:extLst>
              <a:ext uri="{FF2B5EF4-FFF2-40B4-BE49-F238E27FC236}">
                <a16:creationId xmlns="" xmlns:a16="http://schemas.microsoft.com/office/drawing/2014/main" id="{CB5CC355-F6A6-4B5D-BE90-7C2313A812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857378" y="2963211"/>
            <a:ext cx="1570286" cy="57910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51">
            <a:extLst>
              <a:ext uri="{FF2B5EF4-FFF2-40B4-BE49-F238E27FC236}">
                <a16:creationId xmlns="" xmlns:a16="http://schemas.microsoft.com/office/drawing/2014/main" id="{CB5CC355-F6A6-4B5D-BE90-7C2313A812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986452" y="3020008"/>
            <a:ext cx="1570286" cy="57910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Εικόνα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104495"/>
            <a:ext cx="392910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5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F496E66-3A4B-4617-8D7C-D91AD3541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91729D4-A164-47A3-830D-E792BCE699E4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2" name="Θέση περιεχομένου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424" cy="6858000"/>
          </a:xfrm>
          <a:prstGeom prst="rect">
            <a:avLst/>
          </a:prstGeom>
        </p:spPr>
      </p:pic>
      <p:sp>
        <p:nvSpPr>
          <p:cNvPr id="9" name="Ορθογώνιο 8"/>
          <p:cNvSpPr/>
          <p:nvPr/>
        </p:nvSpPr>
        <p:spPr>
          <a:xfrm>
            <a:off x="6544899" y="118992"/>
            <a:ext cx="5636525" cy="1900877"/>
          </a:xfrm>
          <a:prstGeom prst="rect">
            <a:avLst/>
          </a:prstGeom>
          <a:solidFill>
            <a:srgbClr val="FFFFFF">
              <a:alpha val="5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4" name="Εικόνα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055" y="498116"/>
            <a:ext cx="1077093" cy="11426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55642" y="341194"/>
            <a:ext cx="39442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000" b="1" dirty="0">
                <a:latin typeface="Calibri" pitchFamily="34" charset="0"/>
                <a:cs typeface="Calibri" pitchFamily="34" charset="0"/>
              </a:rPr>
              <a:t>Συγκέντρωση τροφίμων για το Χαμόγελο του παιδιού</a:t>
            </a:r>
            <a:endParaRPr lang="el-GR" sz="3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104495"/>
            <a:ext cx="392910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8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202679-6595-4663-A854-969937BBA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91729D4-A164-47A3-830D-E792BCE699E4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8" name="Εικόνα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82" y="130695"/>
            <a:ext cx="1077093" cy="1142627"/>
          </a:xfrm>
          <a:prstGeom prst="rect">
            <a:avLst/>
          </a:prstGeom>
        </p:spPr>
      </p:pic>
      <p:pic>
        <p:nvPicPr>
          <p:cNvPr id="11" name="Θέση περιεχομένου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655" y="980732"/>
            <a:ext cx="4407087" cy="2481139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239" y="908720"/>
            <a:ext cx="3422364" cy="256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C:\Users\1 ΕΠΑΛ ΔΡΑΜΑΣ 6\Desktop\ΣΧΟΛΙΚΟ ΕΤΟΣ 2022 2023\ΔΡΑΣΕΙΣ 22 23\χαμογελο του παιδιου 22 12 22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259" y="3773834"/>
            <a:ext cx="3452343" cy="258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681" y="3801318"/>
            <a:ext cx="4191061" cy="2363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51">
            <a:extLst>
              <a:ext uri="{FF2B5EF4-FFF2-40B4-BE49-F238E27FC236}">
                <a16:creationId xmlns="" xmlns:a16="http://schemas.microsoft.com/office/drawing/2014/main" id="{CB5CC355-F6A6-4B5D-BE90-7C2313A812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306068" y="3643503"/>
            <a:ext cx="1570286" cy="57910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51">
            <a:extLst>
              <a:ext uri="{FF2B5EF4-FFF2-40B4-BE49-F238E27FC236}">
                <a16:creationId xmlns="" xmlns:a16="http://schemas.microsoft.com/office/drawing/2014/main" id="{CB5CC355-F6A6-4B5D-BE90-7C2313A812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211999" y="702007"/>
            <a:ext cx="1524868" cy="65945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51">
            <a:extLst>
              <a:ext uri="{FF2B5EF4-FFF2-40B4-BE49-F238E27FC236}">
                <a16:creationId xmlns="" xmlns:a16="http://schemas.microsoft.com/office/drawing/2014/main" id="{CB5CC355-F6A6-4B5D-BE90-7C2313A812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2946287" y="619167"/>
            <a:ext cx="1570286" cy="57910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51">
            <a:extLst>
              <a:ext uri="{FF2B5EF4-FFF2-40B4-BE49-F238E27FC236}">
                <a16:creationId xmlns="" xmlns:a16="http://schemas.microsoft.com/office/drawing/2014/main" id="{CB5CC355-F6A6-4B5D-BE90-7C2313A812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2946287" y="3587004"/>
            <a:ext cx="1570286" cy="57910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Εικόνα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104495"/>
            <a:ext cx="392910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8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514" y="729000"/>
            <a:ext cx="3818486" cy="54000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106CDEB7-77E8-4351-9B76-07896E7317C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6696075" y="0"/>
            <a:ext cx="2895600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Τίτλος 1"/>
          <p:cNvSpPr txBox="1">
            <a:spLocks/>
          </p:cNvSpPr>
          <p:nvPr/>
        </p:nvSpPr>
        <p:spPr>
          <a:xfrm>
            <a:off x="626418" y="2036518"/>
            <a:ext cx="5755332" cy="2784964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4000" cap="none" dirty="0" smtClean="0">
                <a:latin typeface="AppetitePro-Medium" pitchFamily="2" charset="0"/>
              </a:rPr>
              <a:t>Εθελοντικός καθαρισμός του αύλειου χώρου του μουσείου τρένων</a:t>
            </a:r>
            <a:endParaRPr lang="el-GR" sz="40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ppetitePro-Medium" pitchFamily="2" charset="0"/>
            </a:endParaRPr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82" y="130695"/>
            <a:ext cx="1077093" cy="1142627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104495"/>
            <a:ext cx="392910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6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202679-6595-4663-A854-969937BBA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91729D4-A164-47A3-830D-E792BCE699E4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8" name="Εικόνα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82" y="130695"/>
            <a:ext cx="1077093" cy="1142627"/>
          </a:xfrm>
          <a:prstGeom prst="rect">
            <a:avLst/>
          </a:prstGeom>
        </p:spPr>
      </p:pic>
      <p:sp>
        <p:nvSpPr>
          <p:cNvPr id="15" name="Rectangle 51">
            <a:extLst>
              <a:ext uri="{FF2B5EF4-FFF2-40B4-BE49-F238E27FC236}">
                <a16:creationId xmlns="" xmlns:a16="http://schemas.microsoft.com/office/drawing/2014/main" id="{CB5CC355-F6A6-4B5D-BE90-7C2313A812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6136976" y="520349"/>
            <a:ext cx="1524868" cy="65945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51">
            <a:extLst>
              <a:ext uri="{FF2B5EF4-FFF2-40B4-BE49-F238E27FC236}">
                <a16:creationId xmlns="" xmlns:a16="http://schemas.microsoft.com/office/drawing/2014/main" id="{CB5CC355-F6A6-4B5D-BE90-7C2313A812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998654" y="2487127"/>
            <a:ext cx="1570286" cy="57910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51">
            <a:extLst>
              <a:ext uri="{FF2B5EF4-FFF2-40B4-BE49-F238E27FC236}">
                <a16:creationId xmlns="" xmlns:a16="http://schemas.microsoft.com/office/drawing/2014/main" id="{CB5CC355-F6A6-4B5D-BE90-7C2313A812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9482168" y="1468397"/>
            <a:ext cx="1570286" cy="57910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400" y="809902"/>
            <a:ext cx="3298021" cy="4389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583" y="1757950"/>
            <a:ext cx="3111456" cy="4134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6"/>
          <a:stretch/>
        </p:blipFill>
        <p:spPr bwMode="auto">
          <a:xfrm>
            <a:off x="494617" y="2793449"/>
            <a:ext cx="4578361" cy="2063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104495"/>
            <a:ext cx="392910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2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περιεχομένου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9"/>
          <a:stretch/>
        </p:blipFill>
        <p:spPr>
          <a:xfrm>
            <a:off x="440410" y="1078229"/>
            <a:ext cx="6342527" cy="4558296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282" y="216420"/>
            <a:ext cx="1077093" cy="11426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92119" y="1221435"/>
            <a:ext cx="50223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>
                <a:latin typeface="AppetitePro-Medium" pitchFamily="2" charset="0"/>
              </a:rPr>
              <a:t>Συμμετοχή του σχολείου μας στο διαγωνισμό της Ύπατης Αρμοστείας του ΟΗΕ για τους </a:t>
            </a:r>
            <a:r>
              <a:rPr lang="el-GR" sz="3200" dirty="0" smtClean="0">
                <a:latin typeface="AppetitePro-Medium" pitchFamily="2" charset="0"/>
              </a:rPr>
              <a:t>Πρόσφυγες</a:t>
            </a:r>
          </a:p>
          <a:p>
            <a:endParaRPr lang="el-GR" sz="3200" dirty="0" smtClean="0">
              <a:latin typeface="AppetitePro-Medium" pitchFamily="2" charset="0"/>
            </a:endParaRPr>
          </a:p>
          <a:p>
            <a:pPr algn="ctr"/>
            <a:r>
              <a:rPr lang="el-GR" sz="3200" dirty="0" smtClean="0">
                <a:latin typeface="AppetitePro-Medium" pitchFamily="2" charset="0"/>
              </a:rPr>
              <a:t>«</a:t>
            </a:r>
            <a:r>
              <a:rPr lang="el-GR" sz="3200" dirty="0">
                <a:latin typeface="AppetitePro-Medium" pitchFamily="2" charset="0"/>
              </a:rPr>
              <a:t>Το αύριο είναι τώρα! Κλιματική κρίση και αναγκαστικός εκτοπισμός</a:t>
            </a:r>
            <a:r>
              <a:rPr lang="el-GR" sz="3200" dirty="0" smtClean="0">
                <a:latin typeface="AppetitePro-Medium" pitchFamily="2" charset="0"/>
              </a:rPr>
              <a:t>»</a:t>
            </a:r>
            <a:endParaRPr lang="el-GR" sz="3200" dirty="0">
              <a:latin typeface="AppetitePro-Medium" pitchFamily="2" charset="0"/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104495"/>
            <a:ext cx="392910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2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Εικόνα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282" y="216420"/>
            <a:ext cx="1077093" cy="114262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023" y="620692"/>
            <a:ext cx="3748043" cy="5327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949" y="438150"/>
            <a:ext cx="4165029" cy="5878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51">
            <a:extLst>
              <a:ext uri="{FF2B5EF4-FFF2-40B4-BE49-F238E27FC236}">
                <a16:creationId xmlns="" xmlns:a16="http://schemas.microsoft.com/office/drawing/2014/main" id="{CB5CC355-F6A6-4B5D-BE90-7C2313A812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418029" y="216420"/>
            <a:ext cx="1524868" cy="659453"/>
          </a:xfrm>
          <a:prstGeom prst="rect">
            <a:avLst/>
          </a:prstGeom>
          <a:solidFill>
            <a:srgbClr val="62727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51">
            <a:extLst>
              <a:ext uri="{FF2B5EF4-FFF2-40B4-BE49-F238E27FC236}">
                <a16:creationId xmlns="" xmlns:a16="http://schemas.microsoft.com/office/drawing/2014/main" id="{CB5CC355-F6A6-4B5D-BE90-7C2313A812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3040610" y="368819"/>
            <a:ext cx="1524868" cy="659453"/>
          </a:xfrm>
          <a:prstGeom prst="rect">
            <a:avLst/>
          </a:prstGeom>
          <a:solidFill>
            <a:srgbClr val="62727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Εικόνα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104495"/>
            <a:ext cx="392910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7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Εικόνα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282" y="216420"/>
            <a:ext cx="1077093" cy="1142627"/>
          </a:xfrm>
          <a:prstGeom prst="rect">
            <a:avLst/>
          </a:prstGeom>
        </p:spPr>
      </p:pic>
      <p:pic>
        <p:nvPicPr>
          <p:cNvPr id="14" name="Θέση περιεχομένου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1"/>
          <a:stretch/>
        </p:blipFill>
        <p:spPr>
          <a:xfrm>
            <a:off x="2092384" y="341014"/>
            <a:ext cx="8007233" cy="574174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104495"/>
            <a:ext cx="392910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4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1 ΕΠΑΛ ΔΡΑΜΑΣ 6\Desktop\ΣΧΟΛΙΚΟ ΕΤΟΣ 2022 2023\ΔΡΑΣΕΙΣ 22 23\4 10 22 ΩΚΕΑΝΟΓΡΑΦΙΚΗ ΑΠΟΣΤΟΛΗ\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" t="4217" r="4974" b="5117"/>
          <a:stretch/>
        </p:blipFill>
        <p:spPr bwMode="auto">
          <a:xfrm>
            <a:off x="180975" y="496887"/>
            <a:ext cx="5429250" cy="30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202679-6595-4663-A854-969937BBA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91729D4-A164-47A3-830D-E792BCE699E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CB5CC355-F6A6-4B5D-BE90-7C2313A812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874837" y="149744"/>
            <a:ext cx="2041525" cy="77735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Τίτλος 1"/>
          <p:cNvSpPr>
            <a:spLocks noGrp="1"/>
          </p:cNvSpPr>
          <p:nvPr>
            <p:ph type="title"/>
          </p:nvPr>
        </p:nvSpPr>
        <p:spPr>
          <a:xfrm>
            <a:off x="3495675" y="2792412"/>
            <a:ext cx="8229600" cy="3226370"/>
          </a:xfrm>
        </p:spPr>
        <p:txBody>
          <a:bodyPr>
            <a:normAutofit/>
          </a:bodyPr>
          <a:lstStyle/>
          <a:p>
            <a:pPr algn="r"/>
            <a:r>
              <a:rPr lang="el-GR" sz="2800" b="1" cap="none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Ενημερωτική τηλεδιάσκεψη για τα </a:t>
            </a:r>
            <a:r>
              <a:rPr lang="el-GR" sz="2800" b="1" cap="none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μικροπλαστικά</a:t>
            </a:r>
            <a:r>
              <a:rPr lang="el-GR" sz="2800" b="1" cap="none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από συμμετέχοντα σε ωκεανογραφική αποστολή του </a:t>
            </a:r>
            <a:r>
              <a:rPr lang="en-US" sz="2800" b="1" cap="none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</a:t>
            </a:r>
            <a:r>
              <a:rPr lang="el-GR" sz="2800" b="1" cap="none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ational</a:t>
            </a:r>
            <a:r>
              <a:rPr lang="el-GR" sz="2800" b="1" cap="none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cap="none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</a:t>
            </a:r>
            <a:r>
              <a:rPr lang="el-GR" sz="2800" b="1" cap="none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eographic</a:t>
            </a:r>
            <a:r>
              <a:rPr lang="el-GR" sz="2800" b="1" cap="none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στον ειρηνικό ωκεανό</a:t>
            </a:r>
            <a:r>
              <a:rPr lang="el-GR" sz="2800" dirty="0">
                <a:latin typeface="Calibri" pitchFamily="34" charset="0"/>
                <a:cs typeface="Calibri" pitchFamily="34" charset="0"/>
              </a:rPr>
              <a:t/>
            </a:r>
            <a:br>
              <a:rPr lang="el-GR" sz="2800" dirty="0">
                <a:latin typeface="Calibri" pitchFamily="34" charset="0"/>
                <a:cs typeface="Calibri" pitchFamily="34" charset="0"/>
              </a:rPr>
            </a:br>
            <a:endParaRPr lang="el-GR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Εικόνα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282" y="216420"/>
            <a:ext cx="1077093" cy="1142627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104495"/>
            <a:ext cx="392910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0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"/>
          <a:stretch/>
        </p:blipFill>
        <p:spPr>
          <a:xfrm>
            <a:off x="2217667" y="565134"/>
            <a:ext cx="7756666" cy="5561030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282" y="216420"/>
            <a:ext cx="1077093" cy="1142627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104495"/>
            <a:ext cx="392910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8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8"/>
          <a:stretch/>
        </p:blipFill>
        <p:spPr>
          <a:xfrm>
            <a:off x="2253377" y="616074"/>
            <a:ext cx="7685246" cy="5510093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282" y="216420"/>
            <a:ext cx="1077093" cy="1142627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104495"/>
            <a:ext cx="392910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9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397949"/>
            <a:ext cx="50223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3200" dirty="0">
                <a:latin typeface="AppetitePro-Medium" pitchFamily="2" charset="0"/>
              </a:rPr>
              <a:t>Παγκόσμια Ημέρα Ασφαλούς Πλοήγησης στο Διαδίκτυο </a:t>
            </a:r>
            <a:r>
              <a:rPr lang="el-GR" sz="3200" dirty="0" smtClean="0">
                <a:latin typeface="AppetitePro-Medium" pitchFamily="2" charset="0"/>
              </a:rPr>
              <a:t>           (</a:t>
            </a:r>
            <a:r>
              <a:rPr lang="el-GR" sz="3200" dirty="0" err="1">
                <a:latin typeface="AppetitePro-Medium" pitchFamily="2" charset="0"/>
              </a:rPr>
              <a:t>Safer</a:t>
            </a:r>
            <a:r>
              <a:rPr lang="el-GR" sz="3200" dirty="0">
                <a:latin typeface="AppetitePro-Medium" pitchFamily="2" charset="0"/>
              </a:rPr>
              <a:t> Internet </a:t>
            </a:r>
            <a:r>
              <a:rPr lang="el-GR" sz="3200" dirty="0" err="1">
                <a:latin typeface="AppetitePro-Medium" pitchFamily="2" charset="0"/>
              </a:rPr>
              <a:t>Day</a:t>
            </a:r>
            <a:r>
              <a:rPr lang="el-GR" sz="3200" dirty="0">
                <a:latin typeface="AppetitePro-Medium" pitchFamily="2" charset="0"/>
              </a:rPr>
              <a:t>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93" y="851028"/>
            <a:ext cx="6701049" cy="5155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82" y="130695"/>
            <a:ext cx="1077093" cy="1142627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104495"/>
            <a:ext cx="392910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5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4"/>
          <a:stretch/>
        </p:blipFill>
        <p:spPr bwMode="auto">
          <a:xfrm>
            <a:off x="2183642" y="3404639"/>
            <a:ext cx="4064731" cy="298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282" y="216420"/>
            <a:ext cx="1077093" cy="1142627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10" y="343963"/>
            <a:ext cx="3777678" cy="310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"/>
          <a:stretch/>
        </p:blipFill>
        <p:spPr bwMode="auto">
          <a:xfrm>
            <a:off x="6333902" y="518616"/>
            <a:ext cx="4338649" cy="601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104495"/>
            <a:ext cx="392910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1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"/>
          <a:stretch/>
        </p:blipFill>
        <p:spPr bwMode="auto">
          <a:xfrm>
            <a:off x="6431039" y="195795"/>
            <a:ext cx="4678324" cy="646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282" y="216420"/>
            <a:ext cx="1077093" cy="114262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878" y="216420"/>
            <a:ext cx="4233395" cy="5781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104495"/>
            <a:ext cx="392910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9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Εικόνα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282" y="216420"/>
            <a:ext cx="1077093" cy="1142627"/>
          </a:xfrm>
          <a:prstGeom prst="rect">
            <a:avLst/>
          </a:prstGeom>
        </p:spPr>
      </p:pic>
      <p:pic>
        <p:nvPicPr>
          <p:cNvPr id="6" name="Θέση περιεχομένου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43" y="247581"/>
            <a:ext cx="6362839" cy="6362839"/>
          </a:xfrm>
          <a:prstGeom prst="rect">
            <a:avLst/>
          </a:prstGeom>
        </p:spPr>
      </p:pic>
      <p:sp>
        <p:nvSpPr>
          <p:cNvPr id="7" name="Τίτλος 1"/>
          <p:cNvSpPr>
            <a:spLocks noGrp="1"/>
          </p:cNvSpPr>
          <p:nvPr>
            <p:ph type="title"/>
          </p:nvPr>
        </p:nvSpPr>
        <p:spPr>
          <a:xfrm>
            <a:off x="0" y="2358611"/>
            <a:ext cx="4462818" cy="2140778"/>
          </a:xfrm>
        </p:spPr>
        <p:txBody>
          <a:bodyPr>
            <a:normAutofit fontScale="90000"/>
          </a:bodyPr>
          <a:lstStyle/>
          <a:p>
            <a:r>
              <a:rPr lang="el-GR" sz="4000" b="1" cap="none" dirty="0" smtClean="0"/>
              <a:t>Εθελοντικός καθαρισμός γηπέδου</a:t>
            </a:r>
            <a:r>
              <a:rPr lang="el-GR" b="1" dirty="0"/>
              <a:t/>
            </a:r>
            <a:br>
              <a:rPr lang="el-GR" b="1" dirty="0"/>
            </a:br>
            <a:endParaRPr lang="el-GR" dirty="0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104495"/>
            <a:ext cx="392910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9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3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282" y="216420"/>
            <a:ext cx="1077093" cy="1142627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-54592" y="216420"/>
            <a:ext cx="9457899" cy="1257538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TextBox 6"/>
          <p:cNvSpPr txBox="1"/>
          <p:nvPr/>
        </p:nvSpPr>
        <p:spPr>
          <a:xfrm>
            <a:off x="190500" y="395785"/>
            <a:ext cx="88989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latin typeface="Calibri" pitchFamily="34" charset="0"/>
                <a:cs typeface="Calibri" pitchFamily="34" charset="0"/>
              </a:rPr>
              <a:t>Εθελοντική δενδροφύτευση στο σιδηροδρομικό σταθμό Δράμας</a:t>
            </a:r>
            <a:endParaRPr lang="el-GR" sz="3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104495"/>
            <a:ext cx="392910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3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82" y="130695"/>
            <a:ext cx="1077093" cy="11426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37046" y="1659285"/>
            <a:ext cx="7489113" cy="3539430"/>
          </a:xfrm>
          <a:prstGeom prst="rect">
            <a:avLst/>
          </a:prstGeom>
          <a:solidFill>
            <a:srgbClr val="D0CECE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l-GR" sz="3200" b="1" dirty="0" smtClean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l-GR" sz="3200" b="1" dirty="0" smtClean="0">
                <a:latin typeface="Calibri" pitchFamily="34" charset="0"/>
                <a:cs typeface="Calibri" pitchFamily="34" charset="0"/>
              </a:rPr>
              <a:t>Εθελοντική </a:t>
            </a:r>
            <a:r>
              <a:rPr lang="el-GR" sz="3200" b="1" dirty="0">
                <a:latin typeface="Calibri" pitchFamily="34" charset="0"/>
                <a:cs typeface="Calibri" pitchFamily="34" charset="0"/>
              </a:rPr>
              <a:t>δενδροφύτευση στο σιδηροδρομικό σταθμό </a:t>
            </a:r>
            <a:r>
              <a:rPr lang="el-GR" sz="3200" b="1" dirty="0" smtClean="0">
                <a:latin typeface="Calibri" pitchFamily="34" charset="0"/>
                <a:cs typeface="Calibri" pitchFamily="34" charset="0"/>
              </a:rPr>
              <a:t>Δράμας</a:t>
            </a:r>
          </a:p>
          <a:p>
            <a:pPr algn="ctr"/>
            <a:endParaRPr lang="el-GR" sz="3200" b="1" dirty="0">
              <a:latin typeface="Calibri" pitchFamily="34" charset="0"/>
              <a:cs typeface="Calibri" pitchFamily="34" charset="0"/>
            </a:endParaRPr>
          </a:p>
          <a:p>
            <a:pPr marL="723900" algn="ctr"/>
            <a:r>
              <a:rPr lang="el-GR" sz="3200" b="1" dirty="0" smtClean="0">
                <a:latin typeface="Calibri" pitchFamily="34" charset="0"/>
                <a:cs typeface="Calibri" pitchFamily="34" charset="0"/>
              </a:rPr>
              <a:t>… στη μνήμη των θυμάτων του τραγικού δυστυχήματος στα Τέμπη.</a:t>
            </a:r>
          </a:p>
          <a:p>
            <a:pPr marL="723900" algn="ctr"/>
            <a:endParaRPr lang="el-GR" sz="3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104495"/>
            <a:ext cx="3929108" cy="540000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52" y="0"/>
            <a:ext cx="48482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9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282" y="216420"/>
            <a:ext cx="1077093" cy="1142627"/>
          </a:xfrm>
          <a:prstGeom prst="rect">
            <a:avLst/>
          </a:prstGeom>
        </p:spPr>
      </p:pic>
      <p:pic>
        <p:nvPicPr>
          <p:cNvPr id="11" name="Picture 2" descr="C:\Users\1 ΕΠΑΛ ΔΡΑΜΑΣ 6\Downloads\logo.f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066" y="1586314"/>
            <a:ext cx="8861869" cy="368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104495"/>
            <a:ext cx="392910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0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202679-6595-4663-A854-969937BBA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91729D4-A164-47A3-830D-E792BCE699E4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4" name="Εικόνα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282" y="216420"/>
            <a:ext cx="1077093" cy="1142627"/>
          </a:xfrm>
          <a:prstGeom prst="rect">
            <a:avLst/>
          </a:prstGeom>
        </p:spPr>
      </p:pic>
      <p:pic>
        <p:nvPicPr>
          <p:cNvPr id="9" name="Θέση περιεχομένου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70" y="620689"/>
            <a:ext cx="3804857" cy="28536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027" y="3759592"/>
            <a:ext cx="4815135" cy="2704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415" y="750605"/>
            <a:ext cx="4472510" cy="2516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51">
            <a:extLst>
              <a:ext uri="{FF2B5EF4-FFF2-40B4-BE49-F238E27FC236}">
                <a16:creationId xmlns="" xmlns:a16="http://schemas.microsoft.com/office/drawing/2014/main" id="{CB5CC355-F6A6-4B5D-BE90-7C2313A812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874837" y="149744"/>
            <a:ext cx="2041525" cy="77735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51">
            <a:extLst>
              <a:ext uri="{FF2B5EF4-FFF2-40B4-BE49-F238E27FC236}">
                <a16:creationId xmlns="" xmlns:a16="http://schemas.microsoft.com/office/drawing/2014/main" id="{CB5CC355-F6A6-4B5D-BE90-7C2313A812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304907" y="438127"/>
            <a:ext cx="2041525" cy="77735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51">
            <a:extLst>
              <a:ext uri="{FF2B5EF4-FFF2-40B4-BE49-F238E27FC236}">
                <a16:creationId xmlns="" xmlns:a16="http://schemas.microsoft.com/office/drawing/2014/main" id="{CB5CC355-F6A6-4B5D-BE90-7C2313A812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6184831" y="3474332"/>
            <a:ext cx="2041525" cy="77735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Εικόνα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104495"/>
            <a:ext cx="392910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9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202679-6595-4663-A854-969937BBA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91729D4-A164-47A3-830D-E792BCE699E4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4" name="Εικόνα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282" y="216420"/>
            <a:ext cx="1077093" cy="1142627"/>
          </a:xfrm>
          <a:prstGeom prst="rect">
            <a:avLst/>
          </a:prstGeom>
        </p:spPr>
      </p:pic>
      <p:pic>
        <p:nvPicPr>
          <p:cNvPr id="12" name="Θέση περιεχομένου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35" y="1889314"/>
            <a:ext cx="3744416" cy="2808312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112" y="509441"/>
            <a:ext cx="3716502" cy="278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614" y="3564446"/>
            <a:ext cx="5102225" cy="28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51">
            <a:extLst>
              <a:ext uri="{FF2B5EF4-FFF2-40B4-BE49-F238E27FC236}">
                <a16:creationId xmlns="" xmlns:a16="http://schemas.microsoft.com/office/drawing/2014/main" id="{CB5CC355-F6A6-4B5D-BE90-7C2313A812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361280" y="1500636"/>
            <a:ext cx="2041525" cy="77735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51">
            <a:extLst>
              <a:ext uri="{FF2B5EF4-FFF2-40B4-BE49-F238E27FC236}">
                <a16:creationId xmlns="" xmlns:a16="http://schemas.microsoft.com/office/drawing/2014/main" id="{CB5CC355-F6A6-4B5D-BE90-7C2313A812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5526600" y="216420"/>
            <a:ext cx="2041525" cy="77735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51">
            <a:extLst>
              <a:ext uri="{FF2B5EF4-FFF2-40B4-BE49-F238E27FC236}">
                <a16:creationId xmlns="" xmlns:a16="http://schemas.microsoft.com/office/drawing/2014/main" id="{CB5CC355-F6A6-4B5D-BE90-7C2313A812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281963" y="3426345"/>
            <a:ext cx="2041525" cy="77735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104495"/>
            <a:ext cx="392910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1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91729D4-A164-47A3-830D-E792BCE699E4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757" y="-1"/>
            <a:ext cx="3560017" cy="349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757" y="3619468"/>
            <a:ext cx="3597275" cy="323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Τίτλος 1"/>
          <p:cNvSpPr>
            <a:spLocks noGrp="1"/>
          </p:cNvSpPr>
          <p:nvPr>
            <p:ph type="title"/>
          </p:nvPr>
        </p:nvSpPr>
        <p:spPr>
          <a:xfrm>
            <a:off x="628650" y="2017713"/>
            <a:ext cx="6000750" cy="2146250"/>
          </a:xfrm>
        </p:spPr>
        <p:txBody>
          <a:bodyPr>
            <a:normAutofit/>
          </a:bodyPr>
          <a:lstStyle/>
          <a:p>
            <a:pPr algn="ctr"/>
            <a:r>
              <a:rPr lang="el-GR" sz="28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Χριστουγεννιάτικες ευχές σε ασθενείς των ογκολογικών νοσοκομείων της χώρας</a:t>
            </a:r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endParaRPr lang="el-G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" name="Εικόνα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82" y="130695"/>
            <a:ext cx="1077093" cy="1142627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104495"/>
            <a:ext cx="392910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4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5FE626F-057D-4E99-A748-F977659F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91729D4-A164-47A3-830D-E792BCE699E4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1" name="Θέση περιεχομένου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6"/>
          <a:stretch/>
        </p:blipFill>
        <p:spPr>
          <a:xfrm>
            <a:off x="1674377" y="260651"/>
            <a:ext cx="2267105" cy="28440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740" y="3426704"/>
            <a:ext cx="2130549" cy="284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035" y="3426704"/>
            <a:ext cx="2131594" cy="28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506" y="260651"/>
            <a:ext cx="2155978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376" y="260651"/>
            <a:ext cx="2130847" cy="28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171" y="3426704"/>
            <a:ext cx="2124605" cy="28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Εικόνα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82" y="130695"/>
            <a:ext cx="1077093" cy="1142627"/>
          </a:xfrm>
          <a:prstGeom prst="rect">
            <a:avLst/>
          </a:prstGeom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104495"/>
            <a:ext cx="392910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0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περιεχομένου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8" b="25421"/>
          <a:stretch/>
        </p:blipFill>
        <p:spPr>
          <a:xfrm>
            <a:off x="979523" y="0"/>
            <a:ext cx="7122485" cy="6945886"/>
          </a:xfrm>
          <a:prstGeom prst="rect">
            <a:avLst/>
          </a:prstGeom>
        </p:spPr>
      </p:pic>
      <p:sp>
        <p:nvSpPr>
          <p:cNvPr id="24" name="Title 23">
            <a:extLst>
              <a:ext uri="{FF2B5EF4-FFF2-40B4-BE49-F238E27FC236}">
                <a16:creationId xmlns="" xmlns:a16="http://schemas.microsoft.com/office/drawing/2014/main" id="{3413C595-4D01-4997-9A0A-E7606687A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185" y="3443968"/>
            <a:ext cx="5599814" cy="882499"/>
          </a:xfrm>
          <a:solidFill>
            <a:srgbClr val="627272">
              <a:alpha val="60000"/>
            </a:srgbClr>
          </a:solidFill>
        </p:spPr>
        <p:txBody>
          <a:bodyPr/>
          <a:lstStyle/>
          <a:p>
            <a:r>
              <a:rPr lang="en-US" dirty="0" smtClean="0"/>
              <a:t>Win Cancer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="" xmlns:a16="http://schemas.microsoft.com/office/drawing/2014/main" id="{D7D3E7A5-4BD8-44AD-B116-D2CED7043DD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92186" y="4326467"/>
            <a:ext cx="5599814" cy="830414"/>
          </a:xfrm>
          <a:solidFill>
            <a:srgbClr val="627272">
              <a:alpha val="60000"/>
            </a:srgbClr>
          </a:solidFill>
        </p:spPr>
        <p:txBody>
          <a:bodyPr/>
          <a:lstStyle/>
          <a:p>
            <a:r>
              <a:rPr lang="el-GR" dirty="0" smtClean="0"/>
              <a:t>Ευχαριστήρια επιστολή</a:t>
            </a:r>
            <a:endParaRPr lang="en-US" dirty="0"/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567" y="6118309"/>
            <a:ext cx="3929108" cy="540000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282" y="216420"/>
            <a:ext cx="1077093" cy="1142627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73" y="216420"/>
            <a:ext cx="1077093" cy="114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202679-6595-4663-A854-969937BBA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91729D4-A164-47A3-830D-E792BCE699E4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27" y="1536063"/>
            <a:ext cx="3212870" cy="2408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052" y="3636341"/>
            <a:ext cx="2032399" cy="2706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CB5CC355-F6A6-4B5D-BE90-7C2313A812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459336" y="1164993"/>
            <a:ext cx="1904852" cy="57910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832" y="790366"/>
            <a:ext cx="3722876" cy="4948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51">
            <a:extLst>
              <a:ext uri="{FF2B5EF4-FFF2-40B4-BE49-F238E27FC236}">
                <a16:creationId xmlns="" xmlns:a16="http://schemas.microsoft.com/office/drawing/2014/main" id="{CB5CC355-F6A6-4B5D-BE90-7C2313A812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9568511" y="3423698"/>
            <a:ext cx="1201480" cy="38278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51">
            <a:extLst>
              <a:ext uri="{FF2B5EF4-FFF2-40B4-BE49-F238E27FC236}">
                <a16:creationId xmlns="" xmlns:a16="http://schemas.microsoft.com/office/drawing/2014/main" id="{CB5CC355-F6A6-4B5D-BE90-7C2313A812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5599844" y="500813"/>
            <a:ext cx="1904852" cy="57910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Τίτλος 1"/>
          <p:cNvSpPr>
            <a:spLocks noGrp="1"/>
          </p:cNvSpPr>
          <p:nvPr>
            <p:ph type="title"/>
          </p:nvPr>
        </p:nvSpPr>
        <p:spPr>
          <a:xfrm>
            <a:off x="8647624" y="1943950"/>
            <a:ext cx="3283495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Make a wish</a:t>
            </a:r>
            <a:endParaRPr lang="el-GR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" name="Εικόνα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82" y="130695"/>
            <a:ext cx="1077093" cy="1142627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104495"/>
            <a:ext cx="392910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1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Θέση περιεχομένου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482" y="404037"/>
            <a:ext cx="6207378" cy="620737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202679-6595-4663-A854-969937BBA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91729D4-A164-47A3-830D-E792BCE699E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5" name="Rectangle 51">
            <a:extLst>
              <a:ext uri="{FF2B5EF4-FFF2-40B4-BE49-F238E27FC236}">
                <a16:creationId xmlns="" xmlns:a16="http://schemas.microsoft.com/office/drawing/2014/main" id="{CB5CC355-F6A6-4B5D-BE90-7C2313A812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6866745" y="288162"/>
            <a:ext cx="1904852" cy="57910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Εικόνα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82" y="130695"/>
            <a:ext cx="1077093" cy="1142627"/>
          </a:xfrm>
          <a:prstGeom prst="rect">
            <a:avLst/>
          </a:prstGeom>
        </p:spPr>
      </p:pic>
      <p:sp>
        <p:nvSpPr>
          <p:cNvPr id="19" name="Τίτλος 1"/>
          <p:cNvSpPr>
            <a:spLocks noGrp="1"/>
          </p:cNvSpPr>
          <p:nvPr>
            <p:ph type="title"/>
          </p:nvPr>
        </p:nvSpPr>
        <p:spPr>
          <a:xfrm>
            <a:off x="1141038" y="2603169"/>
            <a:ext cx="3283495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Make a wish</a:t>
            </a:r>
            <a:endParaRPr lang="el-GR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104495"/>
            <a:ext cx="392910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06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ED6DA"/>
      </a:accent1>
      <a:accent2>
        <a:srgbClr val="3E7090"/>
      </a:accent2>
      <a:accent3>
        <a:srgbClr val="93A5A8"/>
      </a:accent3>
      <a:accent4>
        <a:srgbClr val="627272"/>
      </a:accent4>
      <a:accent5>
        <a:srgbClr val="BDA07D"/>
      </a:accent5>
      <a:accent6>
        <a:srgbClr val="D8CAB7"/>
      </a:accent6>
      <a:hlink>
        <a:srgbClr val="0563C1"/>
      </a:hlink>
      <a:folHlink>
        <a:srgbClr val="954F72"/>
      </a:folHlink>
    </a:clrScheme>
    <a:fontScheme name="Custom 24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oastal_Presentation_TM33468121_Win32_JC_SL_v3" id="{5CC0C496-FD8A-42BF-932F-4FD62E56F269}" vid="{DBEAE538-0105-45CF-A6D4-E0B303E1878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79BBA1-1277-4614-8DDE-B2EB2275122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2AF5DA8-6387-4138-BF96-B65D39F2FC21}">
  <ds:schemaRefs>
    <ds:schemaRef ds:uri="http://schemas.microsoft.com/sharepoint/v3"/>
    <ds:schemaRef ds:uri="230e9df3-be65-4c73-a93b-d1236ebd677e"/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3EF380A-18DE-4A59-8A28-3F29B5D010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150</Words>
  <Application>Microsoft Office PowerPoint</Application>
  <PresentationFormat>Προσαρμογή</PresentationFormat>
  <Paragraphs>36</Paragraphs>
  <Slides>28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28</vt:i4>
      </vt:variant>
    </vt:vector>
  </HeadingPairs>
  <TitlesOfParts>
    <vt:vector size="29" baseType="lpstr">
      <vt:lpstr>Office Theme</vt:lpstr>
      <vt:lpstr>Παρουσίαση του PowerPoint</vt:lpstr>
      <vt:lpstr>Ενημερωτική τηλεδιάσκεψη για τα μικροπλαστικά από συμμετέχοντα σε ωκεανογραφική αποστολή του National Geographic στον ειρηνικό ωκεανό </vt:lpstr>
      <vt:lpstr>Παρουσίαση του PowerPoint</vt:lpstr>
      <vt:lpstr>Παρουσίαση του PowerPoint</vt:lpstr>
      <vt:lpstr>Χριστουγεννιάτικες ευχές σε ασθενείς των ογκολογικών νοσοκομείων της χώρας </vt:lpstr>
      <vt:lpstr>Παρουσίαση του PowerPoint</vt:lpstr>
      <vt:lpstr>Win Cancer</vt:lpstr>
      <vt:lpstr>Make a wish</vt:lpstr>
      <vt:lpstr>Make a wish</vt:lpstr>
      <vt:lpstr>Make a wish</vt:lpstr>
      <vt:lpstr>Παγκόσμια ημέρα για τα άτομα με αναπηρία 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Εθελοντικός καθαρισμός γηπέδου 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2021-05-30T14:58:49Z</dcterms:created>
  <dcterms:modified xsi:type="dcterms:W3CDTF">2023-06-05T08:47:20Z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